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5" r:id="rId5"/>
    <p:sldId id="259" r:id="rId6"/>
    <p:sldId id="266" r:id="rId7"/>
    <p:sldId id="260" r:id="rId8"/>
    <p:sldId id="267" r:id="rId9"/>
    <p:sldId id="261" r:id="rId10"/>
    <p:sldId id="268" r:id="rId11"/>
    <p:sldId id="262" r:id="rId12"/>
    <p:sldId id="269" r:id="rId13"/>
    <p:sldId id="263" r:id="rId14"/>
    <p:sldId id="270" r:id="rId15"/>
    <p:sldId id="264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6235" autoAdjust="0"/>
  </p:normalViewPr>
  <p:slideViewPr>
    <p:cSldViewPr snapToGrid="0">
      <p:cViewPr varScale="1">
        <p:scale>
          <a:sx n="96" d="100"/>
          <a:sy n="96" d="100"/>
        </p:scale>
        <p:origin x="103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4AABA-A538-4EED-AFC4-30E0670819F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BE488-5038-42A6-A818-1A4633748D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="https://pixabay.com/users/mahdikalot-32457954/?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=146100"&gt;Mahdi </a:t>
            </a:r>
            <a:r>
              <a:rPr lang="en-US" altLang="zh-TW" dirty="0" err="1"/>
              <a:t>Kalot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=146100"&gt;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1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="https://pixabay.com/users/athree23-6195572/?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=18437"&gt;Adrian&lt;/a&gt;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=18437"&gt;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管公司規模不大，但專注於前沿技術的研發，我感覺自己終於踏上了夢寐以求的職業道路，未來充滿了無限可能。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85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="https://pixabay.com/users/thomas_ritter-4163713/?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=7013"&gt;Thomas Ritter&lt;/a&gt;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=7013"&gt;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然而，入職後我很快發現，現實與理想相距甚遠。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44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="https://pixabay.com/users/piyapong89-7158719/?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=129427"&gt;</a:t>
            </a:r>
            <a:r>
              <a:rPr lang="en-US" altLang="zh-TW" dirty="0" err="1"/>
              <a:t>Piyapong</a:t>
            </a:r>
            <a:r>
              <a:rPr lang="en-US" altLang="zh-TW" dirty="0"/>
              <a:t> </a:t>
            </a:r>
            <a:r>
              <a:rPr lang="en-US" altLang="zh-TW" dirty="0" err="1"/>
              <a:t>Saydaung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=129427"&gt;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公司專案的節奏非常快，而我被分配負責的模塊更是核心部分，技術難度大大超出我過去的經驗範圍，讓我一度陷入焦慮和自我懷疑中，擔心自己會拖垮整個團隊的進度。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981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="https://pixabay.com/users/geraldmullins-15688070/?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=97885"&gt;Gerald Mullins&lt;/a&gt;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=97885"&gt;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就在我不知所措的時候，我的主管注意到了我的困境，主動與我談話，給予了我鼓勵。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693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="https://pixabay.com/users/huchideng0769-17752754/?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=46285"&gt;</a:t>
            </a:r>
            <a:r>
              <a:rPr lang="en-US" altLang="zh-TW" dirty="0" err="1"/>
              <a:t>chideng</a:t>
            </a:r>
            <a:r>
              <a:rPr lang="en-US" altLang="zh-TW" dirty="0"/>
              <a:t> hu&lt;/a&gt;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=46285"&gt;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他安排了一位資深工程師來協助我，我們一起討論解決方案，拆解問題，並且他教會我如何以更有效率的方式應對技術挑戰。通過這次合作，我逐漸掌握了模塊的開發重點，也體會到在高壓環境下，團隊合作的重要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25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="https://pixabay.com/users/λζξ-3271136/?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=5709"&gt;Anand KZ&lt;/a&gt;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=5709"&gt;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最終，我們成功按時交付了專案，並且獲得了客戶的高度讚賞。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400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="https://pixabay.com/users/engin_akyurt-3656355/?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=44639"&gt;</a:t>
            </a:r>
            <a:r>
              <a:rPr lang="en-US" altLang="zh-TW" dirty="0" err="1"/>
              <a:t>Engin</a:t>
            </a:r>
            <a:r>
              <a:rPr lang="en-US" altLang="zh-TW" dirty="0"/>
              <a:t> </a:t>
            </a:r>
            <a:r>
              <a:rPr lang="en-US" altLang="zh-TW" dirty="0" err="1"/>
              <a:t>Akyurt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=44639"&gt;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這次經歷讓我深刻體會到，除了個人的技術提升外，懂得依賴團隊、善用資源，才能真正應對職場中的各種挑戰，這也讓我對未來的職業發展更有信心。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28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="https://pixabay.com/users/moos-media-615889/?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=19512"&gt;Lukas Moos&lt;/a&gt;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=19512"&gt;</a:t>
            </a:r>
            <a:r>
              <a:rPr lang="en-US" altLang="zh-TW" dirty="0" err="1"/>
              <a:t>Pixabay</a:t>
            </a:r>
            <a:r>
              <a:rPr lang="en-US" altLang="zh-TW" dirty="0"/>
              <a:t>&lt;/</a:t>
            </a:r>
            <a:r>
              <a:rPr lang="en-US" altLang="zh-TW"/>
              <a:t>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00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="https://pixabay.com/users/u_97ubuhmwi1-32962663/?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=147133"&gt;u_97ubuhmwi1&lt;/a&gt;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=147133"&gt;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剛從大學畢業，我渴望成為一名軟體工程師，在一家科技公司迅速累積專業經驗。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51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="https://pixabay.com/users/λζξ-3271136/?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=5709"&gt;Anand KZ&lt;/a&gt;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=5709"&gt;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我夢想著能參與那些能改變人們生活的重大專案，並希望在五年內晉升為技術領導，帶領團隊攻克技術難題。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94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="https://pixabay.com/users/geralt-9301/?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=546"&gt;Gerd Altmann&lt;/a&gt;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=546"&gt;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然而，畢業後的求職之路遠比想像中艱難，我連續投出多份履歷，卻很少收到回覆，只有寥寥幾家公司願意給我面試機會。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29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="https://pixabay.com/users/curious_collectibles-11004713/?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=59686"&gt;Shaun&lt;/a&gt;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=59686"&gt;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面試結束後，得到的反饋大多是我缺乏實戰經驗，無法勝任公司需要的高難度專案，這讓我感到深深的挫敗和不安。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69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="https://pixabay.com/users/alexkopeykin-6178059/?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=40816"&gt;</a:t>
            </a:r>
            <a:r>
              <a:rPr lang="en-US" altLang="zh-TW" dirty="0" err="1"/>
              <a:t>Олександр</a:t>
            </a:r>
            <a:r>
              <a:rPr lang="en-US" altLang="zh-TW" dirty="0"/>
              <a:t> </a:t>
            </a:r>
            <a:r>
              <a:rPr lang="en-US" altLang="zh-TW" dirty="0" err="1"/>
              <a:t>Копєйкін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=40816"&gt;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我不甘心被困在原地，決定全力以赴提升自己。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77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="https://pixabay.com/users/coverr-free-footage-1281706/?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=1028"&gt;</a:t>
            </a:r>
            <a:r>
              <a:rPr lang="en-US" altLang="zh-TW" dirty="0" err="1"/>
              <a:t>Coverr</a:t>
            </a:r>
            <a:r>
              <a:rPr lang="en-US" altLang="zh-TW" dirty="0"/>
              <a:t>-Free-Footage&lt;/a&gt;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=1028"&gt;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我報名參加了一系列線上課程，學習熱門技術，同時，我也積極參與開源專案，並實際上手更多技術細節。除了技術的強化，我還尋求前輩的建議，調整自己的面試策略，並不斷練習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3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="https://pixabay.com/users/grantmuller-4619676/?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=133176"&gt;Grant Muller&lt;/a&gt;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經過數月的努力，我終於成功接到一家科技新創公司的錄用通知，擔任初級軟體工程師。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97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0B4A1-575E-4CCE-B106-7BD55E78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79A856-627F-40A8-8A58-25A29CB1C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8E160-FDD0-4C31-B3CE-A75EA5A7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58CEC-AB9A-4534-A9A5-476F805B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B39DBD-3AF0-4632-9CAC-1F0C9437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2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85148-10B8-4A6D-8177-052A46C9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7A03C2-B6F4-4B16-A6D9-D2EE4C021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EACC1-69B0-4AED-B8B6-287BA9FE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F55E31-8403-42AD-8F17-4E799685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C1C7B-DC36-4D9D-8BB7-246AA71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3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6203D9D-9CCD-47CF-B1C1-BB29924DB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30196-6E38-498B-A5BF-03426654E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F05AE-CD0C-49DC-8144-0F5BE06C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58AE93-56AD-4E05-AA66-DA4E7A1F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3EFF4-1779-44CC-88D3-A7DD159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5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0E361-63F9-4FFA-936C-345763B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5F3FC-A997-45FB-AABA-9D707CC2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5C782-2FD8-4AAB-9AF9-7C9CA88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A3543-5A7C-43B8-931F-A50541F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CE9D-FC1D-451D-B971-65D6C9FF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89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789C7-9F03-4685-86EF-57240C2D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65786-3C37-4508-B075-86D881F6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3DFD2D-7300-40C5-93E7-1CA40942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726F5-082B-459F-9D3D-BCBD1F52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857BF-5A01-4473-9269-D285EB4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23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388FA-871E-4360-90F7-EA58F81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15A6F-23FA-4E90-9C53-8E54B4DD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44D3FC-A0D7-40F1-99C8-1F7D1CD9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88EF56-F174-4410-8555-476256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3EB65-DD9E-47DB-AE7B-3045DB30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A55E07-DDE9-41BB-83CC-59ADCE40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3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F64F0-3B82-4289-9F47-D00306A0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26A7A6-1FDC-4433-9E8D-9B0A6569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9A6EDA-4C29-4D87-B82F-D54F5CD70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78DE03-F67B-4FB7-B0FA-F6A52BE6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43D2F3-FF5D-4933-9346-ED331449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BCEE82-F8B6-4819-B629-29CBF9AE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6C44E3-9396-4C44-BD80-F23716E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F610D0-6AC0-454E-8134-1AA2F32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4B8CD-425C-460B-B359-6ED5C4C1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EDF4C9-5FF2-4247-B3D1-03A76D8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92AB1C-06E4-4716-A2A5-24AE8A27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8EC75-86B5-4072-AB99-6559CA0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0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FD3ABD-B5E5-4976-BA22-FEA81132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57D548-F198-4E37-AC5D-E5A2C562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3BD94-8042-4856-85E0-71BED275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0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5EB2D-A8AC-473C-BC38-E642003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A11AC-BCF4-4329-A69A-14C553D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6F7909-0FD4-48DF-A8E5-BFF80BBA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BB8D1D-0505-48F6-B78E-7489E38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7CC3D-CDFB-4294-B491-1B4D3E06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DE2BEE-0081-438A-BE55-8C39642F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BDECF-E2BD-44B3-B0D0-919C52CA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DF3DA7-B862-437D-B992-87312A4FA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677E6-A13B-4B3E-9624-5AB2FE161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278780-75DF-4EDE-9A9F-8C04D82C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C67F85-663C-4465-BDAA-B770B09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2875B0-94F0-47C2-B616-0E10F0C8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4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D3047F-C948-4A85-BC63-F758F298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A4739-FDBF-4ED2-B869-CF64E3F7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F1AFCA-319D-4212-8D6B-A1F67923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475-D1CE-42F1-A713-0859CCE4C434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E1E4E-104F-41E4-9A21-0EF531656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42FA8-AD4F-4AAF-9B9A-5F3DC9A5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46100-788410052_small">
            <a:hlinkClick r:id="" action="ppaction://media"/>
            <a:extLst>
              <a:ext uri="{FF2B5EF4-FFF2-40B4-BE49-F238E27FC236}">
                <a16:creationId xmlns:a16="http://schemas.microsoft.com/office/drawing/2014/main" id="{F2B6FBEA-ECD9-4BE2-090C-82A7C5ADE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33C9F6-F404-4512-8041-05D019E27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10" y="194107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9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F21343-A92B-107B-56BA-DF6F0DC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43f43609-5ece-4089-80e5-f133184b016f">
            <a:hlinkClick r:id="" action="ppaction://media"/>
            <a:extLst>
              <a:ext uri="{FF2B5EF4-FFF2-40B4-BE49-F238E27FC236}">
                <a16:creationId xmlns:a16="http://schemas.microsoft.com/office/drawing/2014/main" id="{C2F7AA0A-750A-42D5-7028-2F4AF44DC5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297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013-197962792_small">
            <a:hlinkClick r:id="" action="ppaction://media"/>
            <a:extLst>
              <a:ext uri="{FF2B5EF4-FFF2-40B4-BE49-F238E27FC236}">
                <a16:creationId xmlns:a16="http://schemas.microsoft.com/office/drawing/2014/main" id="{3459CB4A-BFF4-6F14-BC87-DF0CF2F2BC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256310" y="311871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4034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BE430-47A5-E768-951D-E0387773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129427-744370618_small">
            <a:hlinkClick r:id="" action="ppaction://media"/>
            <a:extLst>
              <a:ext uri="{FF2B5EF4-FFF2-40B4-BE49-F238E27FC236}">
                <a16:creationId xmlns:a16="http://schemas.microsoft.com/office/drawing/2014/main" id="{20975B56-8EED-7251-1EAE-0765FB63C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5108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7885-649761107_small">
            <a:hlinkClick r:id="" action="ppaction://media"/>
            <a:extLst>
              <a:ext uri="{FF2B5EF4-FFF2-40B4-BE49-F238E27FC236}">
                <a16:creationId xmlns:a16="http://schemas.microsoft.com/office/drawing/2014/main" id="{3F118D66-2149-2DF8-3562-472A23F37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256310" y="311871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1346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4A4F8-D673-E1D3-366C-61B0A972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46285-446732353_small">
            <a:hlinkClick r:id="" action="ppaction://media"/>
            <a:extLst>
              <a:ext uri="{FF2B5EF4-FFF2-40B4-BE49-F238E27FC236}">
                <a16:creationId xmlns:a16="http://schemas.microsoft.com/office/drawing/2014/main" id="{03727496-AA6F-E9A9-5A46-34F348F7DA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9315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09-185024965_small">
            <a:hlinkClick r:id="" action="ppaction://media"/>
            <a:extLst>
              <a:ext uri="{FF2B5EF4-FFF2-40B4-BE49-F238E27FC236}">
                <a16:creationId xmlns:a16="http://schemas.microsoft.com/office/drawing/2014/main" id="{571F2FE3-2F89-3355-DB91-3CE06AA3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256310" y="311871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2222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83E94-19EB-829F-7597-DDB9282C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44639-439413049_small">
            <a:hlinkClick r:id="" action="ppaction://media"/>
            <a:extLst>
              <a:ext uri="{FF2B5EF4-FFF2-40B4-BE49-F238E27FC236}">
                <a16:creationId xmlns:a16="http://schemas.microsoft.com/office/drawing/2014/main" id="{62A07944-D59A-594B-1E5C-D6D56B2A0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4301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9512-302628010_small">
            <a:hlinkClick r:id="" action="ppaction://media"/>
            <a:extLst>
              <a:ext uri="{FF2B5EF4-FFF2-40B4-BE49-F238E27FC236}">
                <a16:creationId xmlns:a16="http://schemas.microsoft.com/office/drawing/2014/main" id="{F43B355B-4C38-9134-8E6B-F8386B70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120776" y="560952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87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7133-790883777_small">
            <a:hlinkClick r:id="" action="ppaction://media"/>
            <a:extLst>
              <a:ext uri="{FF2B5EF4-FFF2-40B4-BE49-F238E27FC236}">
                <a16:creationId xmlns:a16="http://schemas.microsoft.com/office/drawing/2014/main" id="{A36725D8-3731-05CA-0241-3C537137D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D206F-7D78-DA94-A19A-02EA2995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1046-142621379_small">
            <a:hlinkClick r:id="" action="ppaction://media"/>
            <a:extLst>
              <a:ext uri="{FF2B5EF4-FFF2-40B4-BE49-F238E27FC236}">
                <a16:creationId xmlns:a16="http://schemas.microsoft.com/office/drawing/2014/main" id="{62FAFF29-1C7D-1EB0-0127-A25635CE9B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6059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6-137110819_small">
            <a:hlinkClick r:id="" action="ppaction://media"/>
            <a:extLst>
              <a:ext uri="{FF2B5EF4-FFF2-40B4-BE49-F238E27FC236}">
                <a16:creationId xmlns:a16="http://schemas.microsoft.com/office/drawing/2014/main" id="{6D5DAC9D-05D3-04BF-0F30-A4C5466A0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784"/>
            <a:ext cx="12192001" cy="6840682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125593" y="554626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7200" b="1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1565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A3765-BDF1-DBAE-4088-C3C7038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59686-493894242_small">
            <a:hlinkClick r:id="" action="ppaction://media"/>
            <a:extLst>
              <a:ext uri="{FF2B5EF4-FFF2-40B4-BE49-F238E27FC236}">
                <a16:creationId xmlns:a16="http://schemas.microsoft.com/office/drawing/2014/main" id="{CABABC9D-A014-268B-B43E-BD50A72FDE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5793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0816-426939512_small">
            <a:hlinkClick r:id="" action="ppaction://media"/>
            <a:extLst>
              <a:ext uri="{FF2B5EF4-FFF2-40B4-BE49-F238E27FC236}">
                <a16:creationId xmlns:a16="http://schemas.microsoft.com/office/drawing/2014/main" id="{82AEAA8D-3965-7425-5BFC-9554C721C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256310" y="311871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4259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22D99-1785-50B9-FB06-25FCB770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1028-142624363_small">
            <a:hlinkClick r:id="" action="ppaction://media"/>
            <a:extLst>
              <a:ext uri="{FF2B5EF4-FFF2-40B4-BE49-F238E27FC236}">
                <a16:creationId xmlns:a16="http://schemas.microsoft.com/office/drawing/2014/main" id="{6EBF0B5A-E331-00B8-1BB7-40FF7EC39A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185954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3176-755975227_small">
            <a:hlinkClick r:id="" action="ppaction://media"/>
            <a:extLst>
              <a:ext uri="{FF2B5EF4-FFF2-40B4-BE49-F238E27FC236}">
                <a16:creationId xmlns:a16="http://schemas.microsoft.com/office/drawing/2014/main" id="{B269817E-63DB-5D59-597C-2B29EA4AD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BF52AEA-C7C1-08AD-A159-B39A53874F95}"/>
              </a:ext>
            </a:extLst>
          </p:cNvPr>
          <p:cNvSpPr txBox="1">
            <a:spLocks/>
          </p:cNvSpPr>
          <p:nvPr/>
        </p:nvSpPr>
        <p:spPr>
          <a:xfrm>
            <a:off x="256310" y="311871"/>
            <a:ext cx="39000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4944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1849</Words>
  <Application>Microsoft Office PowerPoint</Application>
  <PresentationFormat>寬螢幕</PresentationFormat>
  <Paragraphs>68</Paragraphs>
  <Slides>16</Slides>
  <Notes>16</Notes>
  <HiddenSlides>0</HiddenSlides>
  <MMClips>16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Calibri</vt:lpstr>
      <vt:lpstr>Calibri Light</vt:lpstr>
      <vt:lpstr>Office 佈景主題</vt:lpstr>
      <vt:lpstr>職場故事 (Animaze 3D)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 (Animaze)</dc:title>
  <dc:creator>cg</dc:creator>
  <cp:lastModifiedBy>A4709</cp:lastModifiedBy>
  <cp:revision>20</cp:revision>
  <dcterms:created xsi:type="dcterms:W3CDTF">2024-09-20T07:47:40Z</dcterms:created>
  <dcterms:modified xsi:type="dcterms:W3CDTF">2024-10-22T19:01:24Z</dcterms:modified>
</cp:coreProperties>
</file>